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598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7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25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553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885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962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9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073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613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705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259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D6FA4-A307-4E63-844D-60FB3BFB7463}" type="datetimeFigureOut">
              <a:rPr lang="hu-HU" smtClean="0"/>
              <a:t>2024. 10. 24.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A1A5F-F4AB-47CA-A4AC-BC1B8D4288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52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Szt%C3%A1linizmus" TargetMode="External"/><Relationship Id="rId7" Type="http://schemas.openxmlformats.org/officeDocument/2006/relationships/image" Target="../media/image1.jfif"/><Relationship Id="rId2" Type="http://schemas.openxmlformats.org/officeDocument/2006/relationships/hyperlink" Target="https://hu.wikipedia.org/wiki/Magyarorsz%C3%A1g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hu.wikipedia.org/wiki/Szovjetuni%C3%B3" TargetMode="External"/><Relationship Id="rId5" Type="http://schemas.openxmlformats.org/officeDocument/2006/relationships/hyperlink" Target="https://hu.wikipedia.org/wiki/Forradalom" TargetMode="External"/><Relationship Id="rId4" Type="http://schemas.openxmlformats.org/officeDocument/2006/relationships/hyperlink" Target="https://hu.wikipedia.org/wiki/Terro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Budapest" TargetMode="External"/><Relationship Id="rId7" Type="http://schemas.openxmlformats.org/officeDocument/2006/relationships/hyperlink" Target="https://hu.wikipedia.org/wiki/November_11.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hu.wikipedia.org/wiki/Budapest_XXI._ker%C3%BClete" TargetMode="External"/><Relationship Id="rId5" Type="http://schemas.openxmlformats.org/officeDocument/2006/relationships/hyperlink" Target="https://hu.wikipedia.org/wiki/Okt%C3%B3ber_23." TargetMode="External"/><Relationship Id="rId4" Type="http://schemas.openxmlformats.org/officeDocument/2006/relationships/hyperlink" Target="https://hu.wikipedia.org/wiki/195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hu.wikipedia.org/wiki/1956-os_forradalom#cite_note-5" TargetMode="External"/><Relationship Id="rId5" Type="http://schemas.openxmlformats.org/officeDocument/2006/relationships/hyperlink" Target="https://hu.wikipedia.org/wiki/Kommunizmus" TargetMode="External"/><Relationship Id="rId4" Type="http://schemas.openxmlformats.org/officeDocument/2006/relationships/hyperlink" Target="https://hu.wikipedia.org/wiki/Budapes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60000">
              <a:schemeClr val="bg1">
                <a:lumMod val="95000"/>
              </a:schemeClr>
            </a:gs>
            <a:gs pos="100000">
              <a:schemeClr val="accent6"/>
            </a:gs>
            <a:gs pos="99000">
              <a:schemeClr val="accent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1956. </a:t>
            </a:r>
            <a:r>
              <a:rPr lang="hu-HU" dirty="0" smtClean="0"/>
              <a:t>október 23-ai események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Szentiványi Csanád6.o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34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60000">
              <a:schemeClr val="bg1">
                <a:lumMod val="95000"/>
              </a:schemeClr>
            </a:gs>
            <a:gs pos="100000">
              <a:schemeClr val="accent6"/>
            </a:gs>
            <a:gs pos="99000">
              <a:schemeClr val="accent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5400" dirty="0" smtClean="0"/>
              <a:t>Miért is volt a forradalom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21673" y="2057399"/>
            <a:ext cx="4735338" cy="4800601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A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 </a:t>
            </a:r>
            <a:r>
              <a:rPr lang="hu-HU" sz="2800" b="1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1956-os forradalom és szabadságharc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vagy az </a:t>
            </a:r>
            <a:r>
              <a:rPr lang="hu-HU" sz="2800" b="1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1956-os népfelkelés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2" tooltip="Magyarország"/>
              </a:rPr>
              <a:t>Magyarország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népének a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3" tooltip="Sztálinizmus"/>
              </a:rPr>
              <a:t>sztálinista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4" tooltip="Terror"/>
              </a:rPr>
              <a:t>terror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elleni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5" tooltip="Forradalom"/>
              </a:rPr>
              <a:t>forr-</a:t>
            </a:r>
            <a:r>
              <a:rPr lang="hu-HU" sz="2800" b="0" i="0" u="none" strike="noStrike" dirty="0" err="1" smtClean="0">
                <a:effectLst/>
                <a:latin typeface="Arial" panose="020B0604020202020204" pitchFamily="34" charset="0"/>
                <a:hlinkClick r:id="rId5" tooltip="Forradalom"/>
              </a:rPr>
              <a:t>adalma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és a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6" tooltip="Szovjetunió"/>
              </a:rPr>
              <a:t>szovjet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megszállás ellen folytatott szabadságharca,</a:t>
            </a:r>
            <a:endParaRPr lang="hu-HU" sz="2800" dirty="0"/>
          </a:p>
        </p:txBody>
      </p:sp>
      <p:pic>
        <p:nvPicPr>
          <p:cNvPr id="7" name="Kép helye 6"/>
          <p:cNvPicPr>
            <a:picLocks noGrp="1" noChangeAspect="1"/>
          </p:cNvPicPr>
          <p:nvPr>
            <p:ph type="pic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" r="7937"/>
          <a:stretch>
            <a:fillRect/>
          </a:stretch>
        </p:blipFill>
        <p:spPr>
          <a:xfrm>
            <a:off x="4957011" y="0"/>
            <a:ext cx="7234989" cy="6858000"/>
          </a:xfrm>
        </p:spPr>
      </p:pic>
    </p:spTree>
    <p:extLst>
      <p:ext uri="{BB962C8B-B14F-4D97-AF65-F5344CB8AC3E}">
        <p14:creationId xmlns:p14="http://schemas.microsoft.com/office/powerpoint/2010/main" val="27085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60000">
              <a:schemeClr val="bg1">
                <a:lumMod val="95000"/>
              </a:schemeClr>
            </a:gs>
            <a:gs pos="100000">
              <a:schemeClr val="accent6"/>
            </a:gs>
            <a:gs pos="99000">
              <a:schemeClr val="accent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Mikor volt az </a:t>
            </a:r>
            <a:r>
              <a:rPr lang="hu-HU" dirty="0" smtClean="0"/>
              <a:t>első</a:t>
            </a:r>
            <a:r>
              <a:rPr lang="hu-HU" dirty="0"/>
              <a:t/>
            </a:r>
            <a:br>
              <a:rPr lang="hu-HU" dirty="0"/>
            </a:br>
            <a:r>
              <a:rPr lang="hu-HU" dirty="0" err="1" smtClean="0"/>
              <a:t>Tünetés</a:t>
            </a:r>
            <a:r>
              <a:rPr lang="hu-HU" dirty="0" smtClean="0"/>
              <a:t> ez ellen</a:t>
            </a:r>
            <a:r>
              <a:rPr lang="hu-HU" dirty="0"/>
              <a:t>? </a:t>
            </a:r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3" r="8703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81391" cy="3803650"/>
          </a:xfrm>
        </p:spPr>
        <p:txBody>
          <a:bodyPr>
            <a:noAutofit/>
          </a:bodyPr>
          <a:lstStyle/>
          <a:p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3" tooltip="Budapest"/>
              </a:rPr>
              <a:t>budapesti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diákoknak az egyetemekről kiinduló békés tüntetésével kezdődött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4" tooltip="1956"/>
              </a:rPr>
              <a:t>1956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5" tooltip="Október 23."/>
              </a:rPr>
              <a:t>október 23-án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és a fegyveres felkelők ellenállásának felmorzsolásával fejeződött be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6" tooltip="Budapest XXI. kerülete"/>
              </a:rPr>
              <a:t>Csepelen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hu-HU" sz="2800" b="0" i="0" u="none" strike="noStrike" dirty="0" smtClean="0">
                <a:effectLst/>
                <a:latin typeface="Arial" panose="020B0604020202020204" pitchFamily="34" charset="0"/>
                <a:hlinkClick r:id="rId7" tooltip="November 11."/>
              </a:rPr>
              <a:t>november 11-én</a:t>
            </a:r>
            <a:r>
              <a:rPr lang="hu-H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09963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229">
              <a:schemeClr val="accent4">
                <a:lumMod val="75000"/>
              </a:schemeClr>
            </a:gs>
            <a:gs pos="0">
              <a:srgbClr val="FF0000"/>
            </a:gs>
            <a:gs pos="60000">
              <a:schemeClr val="accent4">
                <a:lumMod val="75000"/>
              </a:schemeClr>
            </a:gs>
            <a:gs pos="100000">
              <a:schemeClr val="accent6"/>
            </a:gs>
            <a:gs pos="99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25334" cy="1347849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hu-HU" dirty="0" smtClean="0"/>
              <a:t>Mi volt erre a szovjetek válasza?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170" y="938151"/>
            <a:ext cx="5563007" cy="5070763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81892" y="2068286"/>
            <a:ext cx="4516581" cy="4203865"/>
          </a:xfrm>
        </p:spPr>
        <p:txBody>
          <a:bodyPr>
            <a:normAutofit/>
          </a:bodyPr>
          <a:lstStyle/>
          <a:p>
            <a:r>
              <a:rPr lang="hu-H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Az október </a:t>
            </a:r>
            <a:r>
              <a:rPr lang="hu-H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23-i</a:t>
            </a:r>
            <a:r>
              <a:rPr lang="hu-H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hu-HU" sz="2400" b="0" i="0" u="none" strike="noStrike" dirty="0" smtClean="0">
                <a:effectLst/>
                <a:latin typeface="Arial" panose="020B0604020202020204" pitchFamily="34" charset="0"/>
                <a:hlinkClick r:id="rId4" tooltip="Budapest"/>
              </a:rPr>
              <a:t>budapesti</a:t>
            </a:r>
            <a:endParaRPr lang="hu-HU" sz="2400" b="0" i="0" u="none" strike="noStrike" dirty="0" smtClean="0">
              <a:effectLst/>
              <a:latin typeface="Arial" panose="020B0604020202020204" pitchFamily="34" charset="0"/>
            </a:endParaRPr>
          </a:p>
          <a:p>
            <a:r>
              <a:rPr lang="hu-H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tömegtüntetés a </a:t>
            </a:r>
            <a:r>
              <a:rPr lang="hu-HU" sz="2400" b="0" i="0" u="none" strike="noStrike" dirty="0" smtClean="0">
                <a:effectLst/>
                <a:latin typeface="Arial" panose="020B0604020202020204" pitchFamily="34" charset="0"/>
                <a:hlinkClick r:id="rId5" tooltip="Kommunizmus"/>
              </a:rPr>
              <a:t>kommunista</a:t>
            </a:r>
            <a:r>
              <a:rPr lang="hu-H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pártvezetés ellenséges reakciója és a fegyvertelen tömegre leadott véres sortűz következtében még aznap éjjel fegyveres felkeléssé nőtt, amely október 30-án a pártház elfoglalásával végül győzött.</a:t>
            </a:r>
            <a:r>
              <a:rPr lang="hu-HU" sz="2400" b="0" i="0" u="none" strike="noStrike" baseline="3000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  <a:hlinkClick r:id="rId6"/>
              </a:rPr>
              <a:t>[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02127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FF0000"/>
            </a:gs>
            <a:gs pos="0">
              <a:schemeClr val="accent4">
                <a:lumMod val="75000"/>
              </a:schemeClr>
            </a:gs>
            <a:gs pos="12000">
              <a:schemeClr val="accent4">
                <a:lumMod val="75000"/>
              </a:schemeClr>
            </a:gs>
            <a:gs pos="100000">
              <a:schemeClr val="accent6"/>
            </a:gs>
            <a:gs pos="91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</a:t>
            </a:r>
            <a:r>
              <a:rPr lang="hu-HU" dirty="0" err="1" smtClean="0"/>
              <a:t>zászlot</a:t>
            </a:r>
            <a:r>
              <a:rPr lang="hu-HU" dirty="0" smtClean="0"/>
              <a:t> akartak a magyarok?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szovjetek elképzelése</a:t>
            </a:r>
            <a:r>
              <a:rPr lang="hu-HU" dirty="0"/>
              <a:t>!</a:t>
            </a: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63" y="2505075"/>
            <a:ext cx="3753853" cy="3558841"/>
          </a:xfrm>
        </p:spPr>
      </p:pic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553450" y="1690688"/>
            <a:ext cx="6566570" cy="823912"/>
          </a:xfrm>
        </p:spPr>
        <p:txBody>
          <a:bodyPr/>
          <a:lstStyle/>
          <a:p>
            <a:r>
              <a:rPr lang="hu-HU" dirty="0" smtClean="0"/>
              <a:t>Míg a magyaroké!</a:t>
            </a:r>
            <a:endParaRPr lang="hu-HU" dirty="0"/>
          </a:p>
        </p:txBody>
      </p:sp>
      <p:pic>
        <p:nvPicPr>
          <p:cNvPr id="8" name="Tartalom helye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694" y="2505075"/>
            <a:ext cx="3282157" cy="4076910"/>
          </a:xfrm>
        </p:spPr>
      </p:pic>
    </p:spTree>
    <p:extLst>
      <p:ext uri="{BB962C8B-B14F-4D97-AF65-F5344CB8AC3E}">
        <p14:creationId xmlns:p14="http://schemas.microsoft.com/office/powerpoint/2010/main" val="194237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Csak Budapesten keltek fel?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316" y="0"/>
            <a:ext cx="6737684" cy="6858000"/>
          </a:xfrm>
          <a:solidFill>
            <a:srgbClr val="FF0000">
              <a:alpha val="0"/>
            </a:srgbClr>
          </a:solidFill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85035" y="2330116"/>
            <a:ext cx="3932237" cy="3811588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hu-HU" sz="3200" dirty="0" smtClean="0"/>
              <a:t>Nem </a:t>
            </a:r>
            <a:r>
              <a:rPr lang="hu-HU" sz="3200" dirty="0" err="1" smtClean="0"/>
              <a:t>pl</a:t>
            </a:r>
            <a:r>
              <a:rPr lang="hu-HU" sz="3200" dirty="0" smtClean="0"/>
              <a:t>: Póznán </a:t>
            </a:r>
            <a:r>
              <a:rPr lang="hu-HU" sz="3200" dirty="0" smtClean="0"/>
              <a:t>is volt munkás tüntetés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2766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lett az eredmény?</a:t>
            </a:r>
            <a:endParaRPr lang="hu-HU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" r="1024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Sajnos nem sok eredménye lett ennek a forradalmat leverték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60343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9600" dirty="0" smtClean="0"/>
              <a:t>Hazánk az első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08893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76</Words>
  <Application>Microsoft Office PowerPoint</Application>
  <PresentationFormat>Szélesvásznú</PresentationFormat>
  <Paragraphs>18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1956. október 23-ai események</vt:lpstr>
      <vt:lpstr>Miért is volt a forradalom?</vt:lpstr>
      <vt:lpstr>Mikor volt az első Tünetés ez ellen? </vt:lpstr>
      <vt:lpstr>Mi volt erre a szovjetek válasza?</vt:lpstr>
      <vt:lpstr>Milyen zászlot akartak a magyarok?</vt:lpstr>
      <vt:lpstr>Csak Budapesten keltek fel?</vt:lpstr>
      <vt:lpstr>Mi lett az eredmény?</vt:lpstr>
      <vt:lpstr>Köszönöm a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1956 október 23-ai események</dc:title>
  <dc:creator>Tanulo</dc:creator>
  <cp:lastModifiedBy>Tanár</cp:lastModifiedBy>
  <cp:revision>6</cp:revision>
  <dcterms:created xsi:type="dcterms:W3CDTF">2024-10-17T07:18:21Z</dcterms:created>
  <dcterms:modified xsi:type="dcterms:W3CDTF">2024-10-24T12:47:19Z</dcterms:modified>
</cp:coreProperties>
</file>